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These codes are dangerous to the bees.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Scientists studied the bees very carefully.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All the bees took trips longer than two hours.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Beekeepers have used this new tracking way.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8028" y="925972"/>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2093889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scientists put the sensors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传感器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on 600 young bees every two weeks. Over the spring and summer, they followed more than 32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bees in six hives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蜂房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可知，科学家们每两周将传感器放在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只幼蜂身上。在春季和夏季，他们跟踪了六个蜂房中的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32000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多只蜜蜂，这说明科学家研究得很仔细。故选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0406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697166"/>
          </a:xfrm>
        </p:spPr>
        <p:txBody>
          <a:bodyPr/>
          <a:lstStyle/>
          <a:p>
            <a:pPr hangingPunct="0">
              <a:spcAft>
                <a:spcPts val="0"/>
              </a:spcAf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might find this passage most helpful</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Students good at maths. 	</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Students interested in the Internet.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Students good at dancing. 	</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Students interested in natural science.</a:t>
            </a:r>
            <a:endParaRPr lang="zh-CN" alt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74898" y="917346"/>
            <a:ext cx="481222" cy="584775"/>
          </a:xfrm>
          <a:prstGeom prst="rect">
            <a:avLst/>
          </a:prstGeom>
        </p:spPr>
        <p:txBody>
          <a:bodyPr wrap="none">
            <a:spAutoFit/>
          </a:bodyPr>
          <a:lstStyle/>
          <a:p>
            <a:r>
              <a:rPr lang="en-US" altLang="zh-CN" sz="3200"/>
              <a:t>D</a:t>
            </a:r>
            <a:endParaRPr lang="zh-CN" altLang="en-US" sz="3200"/>
          </a:p>
        </p:txBody>
      </p:sp>
      <p:sp>
        <p:nvSpPr>
          <p:cNvPr id="4" name="内容占位符 2"/>
          <p:cNvSpPr txBox="1">
            <a:spLocks/>
          </p:cNvSpPr>
          <p:nvPr/>
        </p:nvSpPr>
        <p:spPr bwMode="auto">
          <a:xfrm>
            <a:off x="360854" y="4310348"/>
            <a:ext cx="11485848"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推理判断题。本文主要介绍了科学家们通过新技术来研究蜜蜂的行为，所以对自然科学感兴趣的学生会认为这篇文章最有帮助。故选</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922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61331" y="730200"/>
            <a:ext cx="11305256" cy="1463525"/>
          </a:xfrm>
          <a:prstGeom prst="rect">
            <a:avLst/>
          </a:prstGeom>
        </p:spPr>
      </p:pic>
      <p:pic>
        <p:nvPicPr>
          <p:cNvPr id="5" name="图片 4"/>
          <p:cNvPicPr>
            <a:picLocks noChangeAspect="1"/>
          </p:cNvPicPr>
          <p:nvPr/>
        </p:nvPicPr>
        <p:blipFill>
          <a:blip r:embed="rId3"/>
          <a:stretch>
            <a:fillRect/>
          </a:stretch>
        </p:blipFill>
        <p:spPr>
          <a:xfrm>
            <a:off x="550590" y="2251706"/>
            <a:ext cx="3024336" cy="790377"/>
          </a:xfrm>
          <a:prstGeom prst="rect">
            <a:avLst/>
          </a:prstGeom>
        </p:spPr>
      </p:pic>
      <p:sp>
        <p:nvSpPr>
          <p:cNvPr id="6" name="内容占位符 1"/>
          <p:cNvSpPr>
            <a:spLocks noGrp="1"/>
          </p:cNvSpPr>
          <p:nvPr>
            <p:ph idx="1"/>
          </p:nvPr>
        </p:nvSpPr>
        <p:spPr>
          <a:xfrm>
            <a:off x="360854" y="2204864"/>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介绍了科学家们通过一种名为</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AprilTags</a:t>
            </a:r>
            <a:r>
              <a:rPr lang="en-US" altLang="zh-CN">
                <a:latin typeface="Times New Roman" panose="02020603050405020304" pitchFamily="18" charset="0"/>
                <a:ea typeface="楷体" panose="02010609060101010101" pitchFamily="49"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的小型代码来追踪蜜蜂的行为</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以了解蜜蜂飞行的距离和采集食物的行为</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546417"/>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德阳中考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8017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2338"/>
            <a:ext cx="11485848" cy="2286332"/>
          </a:xfrm>
        </p:spPr>
        <p:txBody>
          <a:bodyPr/>
          <a:lstStyle/>
          <a:p>
            <a:pPr indent="715963" hangingPunct="0">
              <a:spcAft>
                <a:spcPts val="0"/>
              </a:spcAft>
            </a:pPr>
            <a:r>
              <a:rPr lang="en-US"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have long questioned how far bees travel to collect food. They believe that bees can fly as far as 10 kilometres if necessary, though most of the time, bees don’t go that far.</a:t>
            </a:r>
            <a:endParaRPr lang="zh-CN" altLang="zh-CN" sz="3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060334"/>
            <a:ext cx="11485848" cy="3048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find out the answer, some scientists used small codes called “AprilTags” to </a:t>
            </a:r>
            <a:r>
              <a:rPr lang="en-US" altLang="zh-CN" sz="3300"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track</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bees. These codes are similar to QR codes</a:t>
            </a: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3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二维码</a:t>
            </a:r>
            <a:r>
              <a:rPr lang="zh-CN"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easy for cameras to follow, even without enough light, and they don’t hurt the bees.</a:t>
            </a:r>
            <a:endParaRPr lang="zh-CN" altLang="zh-CN" sz="3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1103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scientists put the sensors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传感器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600 young bees every two weeks. Over the spring and summer, they followed more than 32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bees in six hives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蜂房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putting a camera and a small computer on each hive, the scientists could tell when the bees with sensors left and returned.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9898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54325"/>
            <a:ext cx="11485848" cy="5138971"/>
          </a:xfrm>
        </p:spPr>
        <p:txBody>
          <a:bodyPr/>
          <a:lstStyle/>
          <a:p>
            <a:pPr indent="715963"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scientists found that most bee trips outside the hive took just one to four minutes—probably for quick jobs like checking the weather. Longer trips were usually under 20 minutes. But about one third of the bees took trips over two hours. This might mean the bees were making longer trips to collect food. The scientists also found that it took the bees more time to collect food when there were not enough flowers around.</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4405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Bees use special “dances” to communicate with each other about where to collect food. Now the scientists want to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relationship between their new tracking information </a:t>
            </a:r>
            <a:endPar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special “dances”. They plan to teach beekeepers and other scientists how to use this new tracking way.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09025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far can bees fly if necessary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5 kilometres. 	B. 10 kilometres.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15 kilometres. 	D. 20 kilometres.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15028" y="934598"/>
            <a:ext cx="492443" cy="646331"/>
          </a:xfrm>
          <a:prstGeom prst="rect">
            <a:avLst/>
          </a:prstGeom>
        </p:spPr>
        <p:txBody>
          <a:bodyPr wrap="none">
            <a:spAutoFit/>
          </a:bodyPr>
          <a:lstStyle/>
          <a:p>
            <a:r>
              <a:rPr lang="en-US" altLang="zh-CN" sz="3600"/>
              <a:t>B</a:t>
            </a:r>
            <a:endParaRPr lang="zh-CN" altLang="en-US"/>
          </a:p>
        </p:txBody>
      </p:sp>
      <p:sp>
        <p:nvSpPr>
          <p:cNvPr id="4" name="内容占位符 2"/>
          <p:cNvSpPr txBox="1">
            <a:spLocks/>
          </p:cNvSpPr>
          <p:nvPr/>
        </p:nvSpPr>
        <p:spPr bwMode="auto">
          <a:xfrm>
            <a:off x="360854" y="318970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believe that bees can fly as far as 10 kilometers if necessary”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可知，如果有必要，蜜蜂可以飞行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公里。故选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264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probably mean in Chinese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喂养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49020" y="925972"/>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54754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词义猜测题。根据画线词后的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codes are similar to QR codes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二维码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are easy for cameras to follow, even without enough light, and they don’t hurt the bees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可知，这些代码类似于二维码，即使没有足够的光线，它们也很容易被相机追踪，而且</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不会伤害蜜蜂，故画线单词</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“track”</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追踪</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813482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602</Words>
  <Application>Microsoft Office PowerPoint</Application>
  <PresentationFormat>自定义</PresentationFormat>
  <Paragraphs>35</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